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5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DDC5-6C25-3DDC-2652-4369C1CBC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1C458-0336-2B37-55CF-7203C6288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57972-FC29-92DA-9C9C-972E3336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F8A02-CFFC-EC47-3E4B-F729EC5D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34796-EA7D-1867-7497-57A2F6BF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3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7B7A-6EFD-130B-3544-993F9EB3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B2B1-62DA-BCD5-66A0-EB6260D80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8D582-80FC-BFFF-6C5C-85BD810B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91E4-5D02-5132-0B21-B0ABE808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65A5A-660A-0F51-C0AC-327A23B9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2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B9559-1BC1-DBEC-DEF9-33FB14515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CE7F4-21CA-F6EC-FFFD-40A15D3CE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815E4-5ACF-77EA-297B-ED89307E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8C8B5-74C6-DEFE-B138-377A9302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61D21-A116-7F13-ACAE-44DD699F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7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782E-50F0-15C6-F583-57C8DF73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E29AF-A53B-6086-C119-A92274BEC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15A8-23FE-54C0-8968-0B8BDE58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2336D-9FC4-586C-E43A-9ACDB7B7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13AFC-04AD-594F-E640-C498C0DB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2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D18B-2585-DC87-C714-55786138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8891B-89F9-13EB-72A4-31BFF0F50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821A-609A-BA2E-761D-9581D3B5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105D-64A2-7726-E757-49BD166E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A073-9F4F-C524-E401-87B43C38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0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116B-77BF-9DEC-BD3E-C2C9440F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72C52-6D43-C7F0-491E-8665CC652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D65CC-CE97-5C3E-4B53-B11F8D97A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1EBEF-2A44-9485-C203-FDFE5CD5E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27D44-FF66-E364-F7E6-82054F17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1D717-4497-4CEA-523A-ACBE48ED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4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DB96-A095-D522-787C-94468B61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51EE9-2B93-F02A-7EC0-6B1382DA4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3FC97-7B9F-DE11-C778-592BEC014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B3B00-68D8-C4EE-5C3D-6A799494A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AD0AC-1C34-3DA5-FA5B-AE9E4092B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C2674A-3840-370B-E9A5-C8943D1F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BCA80-0C90-DD31-B620-16A6064D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86E1A-5580-0729-8F9B-DB735EAA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26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3161-BDE7-8C81-7F88-0AAA3A3D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D9BDF-EDF9-ECF5-038B-E3A8925B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7EE00-60AA-0DC9-36F6-127765E6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9A1C4-C9F6-8600-6A54-54A1FE77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6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FA474-7FD6-4522-EE32-A4396717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FDEE6-E1CD-84B5-2AEB-B73B882D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A312A-4EFE-F2C7-28D5-9AAD581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32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9D58-C558-28E9-9674-5A144644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8EF0B-2A24-42B2-A2D7-48D35FA94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E3F01-2533-C6B3-8E24-5C4B4E877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09A0C-D087-263B-4F87-7CD02625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6AB08-B6F1-631E-7DC2-19A1DEEA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FF761-66F1-BD2E-B398-76EADA55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DE2C-D1B5-0D40-C735-E6B28D3F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56950-75EA-A711-2878-963264C95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8934E-BB51-E7C2-D9A7-946537B6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A2259-765A-A323-47E3-055CB6AD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62540-EE4C-E833-2903-57B38DFF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843A0-876B-84EB-3A0F-7EB93049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4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AAC5B-6875-A32B-44B0-2EE8E6A8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15A69-B3A8-C9B2-C742-256D3C55F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1E76-5A48-B762-8B94-8E8129F9C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3A47E-9832-4426-8CA4-077E51578C73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F70EB-944C-934C-BF5D-6F0571ECB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F0AC9-C05C-E921-53F9-867A6E546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20EF-FBF2-4BE1-8FC1-082EDAB50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24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person&#10;&#10;Description automatically generated">
            <a:extLst>
              <a:ext uri="{FF2B5EF4-FFF2-40B4-BE49-F238E27FC236}">
                <a16:creationId xmlns:a16="http://schemas.microsoft.com/office/drawing/2014/main" id="{2D1F155C-EB54-2528-12E2-DA2F5AB40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holding wine glasses&#10;&#10;Description automatically generated with medium confidence">
            <a:extLst>
              <a:ext uri="{FF2B5EF4-FFF2-40B4-BE49-F238E27FC236}">
                <a16:creationId xmlns:a16="http://schemas.microsoft.com/office/drawing/2014/main" id="{CBC8738D-8E3B-C593-4B01-672940D59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clothing&#10;&#10;Description automatically generated">
            <a:extLst>
              <a:ext uri="{FF2B5EF4-FFF2-40B4-BE49-F238E27FC236}">
                <a16:creationId xmlns:a16="http://schemas.microsoft.com/office/drawing/2014/main" id="{9CE013A6-BCD8-1F29-8559-275F5BAE6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0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dog&#10;&#10;Description automatically generated">
            <a:extLst>
              <a:ext uri="{FF2B5EF4-FFF2-40B4-BE49-F238E27FC236}">
                <a16:creationId xmlns:a16="http://schemas.microsoft.com/office/drawing/2014/main" id="{8D05199A-B9C2-430E-D71B-6E5BBDF93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7AE8FB30-FD0B-C04E-313E-FA07F5CC7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4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B8C5114-33F8-2D20-2F9A-777CAAA0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 with pictures on the wall&#10;&#10;Description automatically generated with low confidence">
            <a:extLst>
              <a:ext uri="{FF2B5EF4-FFF2-40B4-BE49-F238E27FC236}">
                <a16:creationId xmlns:a16="http://schemas.microsoft.com/office/drawing/2014/main" id="{40E0158F-3F39-9B27-8004-985E49750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dog&#10;&#10;Description automatically generated with medium confidence">
            <a:extLst>
              <a:ext uri="{FF2B5EF4-FFF2-40B4-BE49-F238E27FC236}">
                <a16:creationId xmlns:a16="http://schemas.microsoft.com/office/drawing/2014/main" id="{034EB49A-1AB1-C855-5A94-3348D9FA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4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cat and a dog&#10;&#10;Description automatically generated with low confidence">
            <a:extLst>
              <a:ext uri="{FF2B5EF4-FFF2-40B4-BE49-F238E27FC236}">
                <a16:creationId xmlns:a16="http://schemas.microsoft.com/office/drawing/2014/main" id="{693BE30D-5842-4FF4-D2CA-D564AC91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5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030F37D-6A72-6853-6C24-E1D6A38C8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torcycle, outdoor, mountain, ground&#10;&#10;Description automatically generated">
            <a:extLst>
              <a:ext uri="{FF2B5EF4-FFF2-40B4-BE49-F238E27FC236}">
                <a16:creationId xmlns:a16="http://schemas.microsoft.com/office/drawing/2014/main" id="{A6AA39F6-4A8D-8991-24D0-7C2A9B9A7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1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men standing in front of a white truck&#10;&#10;Description automatically generated with low confidence">
            <a:extLst>
              <a:ext uri="{FF2B5EF4-FFF2-40B4-BE49-F238E27FC236}">
                <a16:creationId xmlns:a16="http://schemas.microsoft.com/office/drawing/2014/main" id="{4203D012-C708-E523-2E0A-46DFC3CC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mountain&#10;&#10;Description automatically generated">
            <a:extLst>
              <a:ext uri="{FF2B5EF4-FFF2-40B4-BE49-F238E27FC236}">
                <a16:creationId xmlns:a16="http://schemas.microsoft.com/office/drawing/2014/main" id="{C6B86B6E-AD34-ABB8-7703-0CE2849A9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4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ky, person, outdoor&#10;&#10;Description automatically generated">
            <a:extLst>
              <a:ext uri="{FF2B5EF4-FFF2-40B4-BE49-F238E27FC236}">
                <a16:creationId xmlns:a16="http://schemas.microsoft.com/office/drawing/2014/main" id="{27CD7DCC-0122-4D5E-DAFA-00F6ED834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military uniform, person&#10;&#10;Description automatically generated">
            <a:extLst>
              <a:ext uri="{FF2B5EF4-FFF2-40B4-BE49-F238E27FC236}">
                <a16:creationId xmlns:a16="http://schemas.microsoft.com/office/drawing/2014/main" id="{5DCDCFD7-ACBE-6924-FC3B-CEC836D4F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1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at a table with drinks&#10;&#10;Description automatically generated with low confidence">
            <a:extLst>
              <a:ext uri="{FF2B5EF4-FFF2-40B4-BE49-F238E27FC236}">
                <a16:creationId xmlns:a16="http://schemas.microsoft.com/office/drawing/2014/main" id="{AFEDCF35-12B3-3178-9838-B5C6D62DB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2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drums&#10;&#10;Description automatically generated with medium confidence">
            <a:extLst>
              <a:ext uri="{FF2B5EF4-FFF2-40B4-BE49-F238E27FC236}">
                <a16:creationId xmlns:a16="http://schemas.microsoft.com/office/drawing/2014/main" id="{CB09406F-1723-553F-9A95-F9C7D6C6E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3488BB9-261C-52D6-43B0-0FB8BAD6F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7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981B9753-AF29-2C65-74F7-582A52DD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3FE6D2-2D66-BE0E-D8F1-29DB6324D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6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64A50906-6965-212F-ADD2-1C48E99B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1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dog&#10;&#10;Description automatically generated with medium confidence">
            <a:extLst>
              <a:ext uri="{FF2B5EF4-FFF2-40B4-BE49-F238E27FC236}">
                <a16:creationId xmlns:a16="http://schemas.microsoft.com/office/drawing/2014/main" id="{CBFAE900-5D13-6FA3-E82E-C9419C328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3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dog&#10;&#10;Description automatically generated with medium confidence">
            <a:extLst>
              <a:ext uri="{FF2B5EF4-FFF2-40B4-BE49-F238E27FC236}">
                <a16:creationId xmlns:a16="http://schemas.microsoft.com/office/drawing/2014/main" id="{6DF26155-D377-7CB0-D079-2B79964EB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1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C80D8E3-6845-38B4-1DEA-33AA3495A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on a boat&#10;&#10;Description automatically generated with medium confidence">
            <a:extLst>
              <a:ext uri="{FF2B5EF4-FFF2-40B4-BE49-F238E27FC236}">
                <a16:creationId xmlns:a16="http://schemas.microsoft.com/office/drawing/2014/main" id="{8D5A08F2-3B8A-8625-7EA1-A818979DB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7C3DE1B9-9918-7C11-2CB6-D10F86CA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CF9406-7B16-D86F-0EE0-C16B3512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2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nch with a dog&#10;&#10;Description automatically generated with medium confidence">
            <a:extLst>
              <a:ext uri="{FF2B5EF4-FFF2-40B4-BE49-F238E27FC236}">
                <a16:creationId xmlns:a16="http://schemas.microsoft.com/office/drawing/2014/main" id="{E9EB527C-365A-1CD5-04CC-1495EBE5A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3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1532A-7B7F-DF7D-B1C3-0484AD6F0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9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person&#10;&#10;Description automatically generated">
            <a:extLst>
              <a:ext uri="{FF2B5EF4-FFF2-40B4-BE49-F238E27FC236}">
                <a16:creationId xmlns:a16="http://schemas.microsoft.com/office/drawing/2014/main" id="{822E1B2E-8716-E531-9A15-6EDFA0276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4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sky, person&#10;&#10;Description automatically generated">
            <a:extLst>
              <a:ext uri="{FF2B5EF4-FFF2-40B4-BE49-F238E27FC236}">
                <a16:creationId xmlns:a16="http://schemas.microsoft.com/office/drawing/2014/main" id="{10FB515D-CCA0-DBC4-F049-3635EAD64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9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, outdoor, person, nature&#10;&#10;Description automatically generated">
            <a:extLst>
              <a:ext uri="{FF2B5EF4-FFF2-40B4-BE49-F238E27FC236}">
                <a16:creationId xmlns:a16="http://schemas.microsoft.com/office/drawing/2014/main" id="{C6AADF82-0ED9-7764-BF84-28A6E40F0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grass, standing&#10;&#10;Description automatically generated">
            <a:extLst>
              <a:ext uri="{FF2B5EF4-FFF2-40B4-BE49-F238E27FC236}">
                <a16:creationId xmlns:a16="http://schemas.microsoft.com/office/drawing/2014/main" id="{5B450AA5-DCE6-3C0F-94E5-112564DD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D19AA3A6-23EA-B9B0-3C5D-9CC45A0DC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1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two dogs&#10;&#10;Description automatically generated with low confidence">
            <a:extLst>
              <a:ext uri="{FF2B5EF4-FFF2-40B4-BE49-F238E27FC236}">
                <a16:creationId xmlns:a16="http://schemas.microsoft.com/office/drawing/2014/main" id="{59E50D39-C0AA-A258-AAF2-C214A2CA0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toothbrush&#10;&#10;Description automatically generated with medium confidence">
            <a:extLst>
              <a:ext uri="{FF2B5EF4-FFF2-40B4-BE49-F238E27FC236}">
                <a16:creationId xmlns:a16="http://schemas.microsoft.com/office/drawing/2014/main" id="{C7A9DA6D-31E9-920D-E614-18397EBBC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8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883781A2-2183-CD93-C675-23B9B0676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7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soldiers&#10;&#10;Description automatically generated with medium confidence">
            <a:extLst>
              <a:ext uri="{FF2B5EF4-FFF2-40B4-BE49-F238E27FC236}">
                <a16:creationId xmlns:a16="http://schemas.microsoft.com/office/drawing/2014/main" id="{78A31085-FA6E-E802-BE7A-06CB7B23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3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03F254-488B-1536-E61B-6A8E669F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9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3681CB30-C5C4-C2C4-B0FE-BC63397A2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airpiece&#10;&#10;Description automatically generated">
            <a:extLst>
              <a:ext uri="{FF2B5EF4-FFF2-40B4-BE49-F238E27FC236}">
                <a16:creationId xmlns:a16="http://schemas.microsoft.com/office/drawing/2014/main" id="{4CF14373-657B-E8C8-2CB0-8A9306B97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3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B38A31B-A000-F4B2-3D85-782015C17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drink&#10;&#10;Description automatically generated with medium confidence">
            <a:extLst>
              <a:ext uri="{FF2B5EF4-FFF2-40B4-BE49-F238E27FC236}">
                <a16:creationId xmlns:a16="http://schemas.microsoft.com/office/drawing/2014/main" id="{95AA3A7B-C3A0-BC59-1159-5F1A897CA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4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1241E4D-784C-1B0C-20DC-99C3D8E49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861E96D-BB4B-EDA3-B780-493EECE9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9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0</Words>
  <Application>Microsoft Office PowerPoint</Application>
  <PresentationFormat>Widescreen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Crozet</dc:creator>
  <cp:lastModifiedBy>Jonathan Crozet</cp:lastModifiedBy>
  <cp:revision>3</cp:revision>
  <dcterms:created xsi:type="dcterms:W3CDTF">2023-03-28T20:37:24Z</dcterms:created>
  <dcterms:modified xsi:type="dcterms:W3CDTF">2023-03-29T04:46:45Z</dcterms:modified>
</cp:coreProperties>
</file>